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7"/>
        <p:guide pos="38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67.xml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4.png"/><Relationship Id="rId29" Type="http://schemas.openxmlformats.org/officeDocument/2006/relationships/image" Target="../media/image30.png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image" Target="../media/image25.png"/><Relationship Id="rId23" Type="http://schemas.openxmlformats.org/officeDocument/2006/relationships/image" Target="../media/image24.png"/><Relationship Id="rId22" Type="http://schemas.openxmlformats.org/officeDocument/2006/relationships/image" Target="../media/image23.png"/><Relationship Id="rId21" Type="http://schemas.openxmlformats.org/officeDocument/2006/relationships/image" Target="../media/image22.png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68.xml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0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 descr="321"/>
          <p:cNvPicPr>
            <a:picLocks noChangeAspect="1"/>
          </p:cNvPicPr>
          <p:nvPr/>
        </p:nvPicPr>
        <p:blipFill>
          <a:blip r:embed="rId3">
            <a:lum bright="6000"/>
          </a:blip>
          <a:srcRect l="18822" t="27317" r="3320" b="9222"/>
          <a:stretch>
            <a:fillRect/>
          </a:stretch>
        </p:blipFill>
        <p:spPr>
          <a:xfrm>
            <a:off x="3521075" y="-6309995"/>
            <a:ext cx="6537960" cy="6008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914400"/>
            <a:ext cx="8853805" cy="85737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4139" t="22555" r="30363" b="39311"/>
          <a:stretch>
            <a:fillRect/>
          </a:stretch>
        </p:blipFill>
        <p:spPr>
          <a:xfrm>
            <a:off x="4934585" y="1445895"/>
            <a:ext cx="3796665" cy="4977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35" y="-2962275"/>
            <a:ext cx="11373485" cy="12868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25" y="1536065"/>
            <a:ext cx="2647950" cy="3872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640" y="-152400"/>
            <a:ext cx="3655060" cy="4462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570" y="2790190"/>
            <a:ext cx="4710430" cy="5996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3640" y="2973705"/>
            <a:ext cx="3448050" cy="4100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4605" y="3648075"/>
            <a:ext cx="3786505" cy="533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9035" y="3950970"/>
            <a:ext cx="3215005" cy="43389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565" y="1003300"/>
            <a:ext cx="3624580" cy="4605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810" y="405765"/>
            <a:ext cx="4157980" cy="5353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rcRect t="-269" b="269"/>
          <a:stretch>
            <a:fillRect/>
          </a:stretch>
        </p:blipFill>
        <p:spPr>
          <a:xfrm>
            <a:off x="4636770" y="1106170"/>
            <a:ext cx="5038725" cy="54387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790" y="1858010"/>
            <a:ext cx="2091055" cy="39008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60570" y="2319020"/>
            <a:ext cx="2843530" cy="5410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60670" y="1152525"/>
            <a:ext cx="3981450" cy="57054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8740" y="2128520"/>
            <a:ext cx="4110355" cy="5791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215" y="221615"/>
            <a:ext cx="2595880" cy="49244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4565" y="-1847850"/>
            <a:ext cx="3443605" cy="3834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76880" y="74295"/>
            <a:ext cx="3681730" cy="441515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86710" y="-243205"/>
            <a:ext cx="3771900" cy="52101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14900" y="2021205"/>
            <a:ext cx="2362200" cy="28149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48255" y="-1395095"/>
            <a:ext cx="1762125" cy="41243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04100" y="-1526540"/>
            <a:ext cx="2667000" cy="30626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0365" y="-1847850"/>
            <a:ext cx="3000375" cy="3405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70500" y="86995"/>
            <a:ext cx="3124200" cy="59912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86710" y="-61595"/>
            <a:ext cx="3133725" cy="46863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20435" y="-1384300"/>
            <a:ext cx="3786505" cy="43580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35880" y="1614170"/>
            <a:ext cx="1919605" cy="36290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97755" y="1928495"/>
            <a:ext cx="2395855" cy="300037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62095" y="71120"/>
            <a:ext cx="4067175" cy="67151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34585" y="-29210"/>
            <a:ext cx="2767330" cy="5272405"/>
          </a:xfrm>
          <a:prstGeom prst="rect">
            <a:avLst/>
          </a:prstGeom>
        </p:spPr>
      </p:pic>
    </p:spTree>
    <p:custDataLst>
      <p:tags r:id="rId3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0"/>
            <a:ext cx="4377055" cy="6482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35" y="1214120"/>
            <a:ext cx="3529330" cy="442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-445135"/>
            <a:ext cx="2157730" cy="3657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515" y="345440"/>
            <a:ext cx="2757805" cy="44437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10" y="85725"/>
            <a:ext cx="4167505" cy="6310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420" y="428625"/>
            <a:ext cx="4200525" cy="6000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-1643380"/>
            <a:ext cx="4324350" cy="60534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6705" y="661670"/>
            <a:ext cx="3957955" cy="55340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350" y="-653415"/>
            <a:ext cx="4219575" cy="48056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2850" y="1042670"/>
            <a:ext cx="4686300" cy="4772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155" y="-1346835"/>
            <a:ext cx="2767330" cy="38531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8520" y="521970"/>
            <a:ext cx="2152650" cy="40913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8905" y="-724535"/>
            <a:ext cx="2190750" cy="46247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3025" y="-861060"/>
            <a:ext cx="2824480" cy="39484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8225" y="-868680"/>
            <a:ext cx="1414780" cy="565785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170" y="429260"/>
            <a:ext cx="4581525" cy="4772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245110"/>
            <a:ext cx="7219950" cy="6367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" y="2164080"/>
            <a:ext cx="7682230" cy="6238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40" y="2961005"/>
            <a:ext cx="7448550" cy="602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35"/>
          <p:cNvPicPr>
            <a:picLocks noChangeAspect="1"/>
          </p:cNvPicPr>
          <p:nvPr/>
        </p:nvPicPr>
        <p:blipFill>
          <a:blip r:embed="rId1"/>
          <a:srcRect l="242" t="3623"/>
          <a:stretch>
            <a:fillRect/>
          </a:stretch>
        </p:blipFill>
        <p:spPr>
          <a:xfrm>
            <a:off x="4444365" y="3392170"/>
            <a:ext cx="2642870" cy="24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图片 33"/>
          <p:cNvPicPr>
            <a:picLocks noChangeAspect="1"/>
          </p:cNvPicPr>
          <p:nvPr/>
        </p:nvPicPr>
        <p:blipFill>
          <a:blip r:embed="rId2"/>
          <a:srcRect t="3890" b="751"/>
          <a:stretch>
            <a:fillRect/>
          </a:stretch>
        </p:blipFill>
        <p:spPr>
          <a:xfrm>
            <a:off x="4457700" y="972820"/>
            <a:ext cx="262953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图片 32"/>
          <p:cNvPicPr>
            <a:picLocks noChangeAspect="1"/>
          </p:cNvPicPr>
          <p:nvPr/>
        </p:nvPicPr>
        <p:blipFill>
          <a:blip r:embed="rId3"/>
          <a:srcRect t="3857"/>
          <a:stretch>
            <a:fillRect/>
          </a:stretch>
        </p:blipFill>
        <p:spPr>
          <a:xfrm>
            <a:off x="1803400" y="973455"/>
            <a:ext cx="2661920" cy="2437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图片 34"/>
          <p:cNvPicPr>
            <a:picLocks noChangeAspect="1"/>
          </p:cNvPicPr>
          <p:nvPr/>
        </p:nvPicPr>
        <p:blipFill>
          <a:blip r:embed="rId4"/>
          <a:srcRect t="3818" r="477"/>
          <a:stretch>
            <a:fillRect/>
          </a:stretch>
        </p:blipFill>
        <p:spPr>
          <a:xfrm>
            <a:off x="1803400" y="3396615"/>
            <a:ext cx="2648585" cy="24472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98" t="4574" r="695"/>
          <a:stretch>
            <a:fillRect/>
          </a:stretch>
        </p:blipFill>
        <p:spPr>
          <a:xfrm>
            <a:off x="211455" y="351155"/>
            <a:ext cx="1645920" cy="1652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795" t="4086" r="288" b="627"/>
          <a:stretch>
            <a:fillRect/>
          </a:stretch>
        </p:blipFill>
        <p:spPr>
          <a:xfrm>
            <a:off x="4867910" y="351155"/>
            <a:ext cx="1660525" cy="1673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896" t="4784" r="1443" b="856"/>
          <a:stretch>
            <a:fillRect/>
          </a:stretch>
        </p:blipFill>
        <p:spPr>
          <a:xfrm>
            <a:off x="2504440" y="351155"/>
            <a:ext cx="1655445" cy="1673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498" t="3833" r="1266" b="1427"/>
          <a:stretch>
            <a:fillRect/>
          </a:stretch>
        </p:blipFill>
        <p:spPr>
          <a:xfrm>
            <a:off x="2520950" y="2249805"/>
            <a:ext cx="1638935" cy="1656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1190" t="7223" r="1984" b="1903"/>
          <a:stretch>
            <a:fillRect/>
          </a:stretch>
        </p:blipFill>
        <p:spPr>
          <a:xfrm>
            <a:off x="190500" y="2312035"/>
            <a:ext cx="1688465" cy="1652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600" y="2697480"/>
            <a:ext cx="1287780" cy="6826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9740" y="1851660"/>
            <a:ext cx="1248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Physics-</a:t>
            </a:r>
            <a:r>
              <a:rPr lang="en-US" altLang="zh-CN" sz="1200"/>
              <a:t>based light contours</a:t>
            </a:r>
            <a:endParaRPr lang="en-US" altLang="zh-CN" sz="1200"/>
          </a:p>
        </p:txBody>
      </p:sp>
      <p:sp>
        <p:nvSpPr>
          <p:cNvPr id="11" name="文本框 10"/>
          <p:cNvSpPr txBox="1"/>
          <p:nvPr/>
        </p:nvSpPr>
        <p:spPr>
          <a:xfrm>
            <a:off x="2749550" y="1851660"/>
            <a:ext cx="1248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Discontinuous Ilumination</a:t>
            </a:r>
            <a:endParaRPr lang="en-US" altLang="zh-CN" sz="1200"/>
          </a:p>
        </p:txBody>
      </p:sp>
      <p:sp>
        <p:nvSpPr>
          <p:cNvPr id="12" name="右箭头 11"/>
          <p:cNvSpPr/>
          <p:nvPr/>
        </p:nvSpPr>
        <p:spPr>
          <a:xfrm>
            <a:off x="1795145" y="1271905"/>
            <a:ext cx="856615" cy="762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4159885" y="1271905"/>
            <a:ext cx="856615" cy="762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4159885" y="3100705"/>
            <a:ext cx="856615" cy="762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7305" y="3380105"/>
            <a:ext cx="1182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Manga palette matching</a:t>
            </a:r>
            <a:endParaRPr lang="en-US" altLang="zh-CN" sz="1200"/>
          </a:p>
        </p:txBody>
      </p:sp>
      <p:sp>
        <p:nvSpPr>
          <p:cNvPr id="16" name="文本框 15"/>
          <p:cNvSpPr txBox="1"/>
          <p:nvPr/>
        </p:nvSpPr>
        <p:spPr>
          <a:xfrm>
            <a:off x="5039360" y="1851660"/>
            <a:ext cx="1248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Mixing lighting with texture</a:t>
            </a:r>
            <a:endParaRPr lang="en-US" altLang="zh-CN" sz="1200"/>
          </a:p>
        </p:txBody>
      </p:sp>
      <p:sp>
        <p:nvSpPr>
          <p:cNvPr id="17" name="文本框 16"/>
          <p:cNvSpPr txBox="1"/>
          <p:nvPr/>
        </p:nvSpPr>
        <p:spPr>
          <a:xfrm>
            <a:off x="2901950" y="3669665"/>
            <a:ext cx="1182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Pixel-based rendering</a:t>
            </a:r>
            <a:endParaRPr lang="en-US" altLang="zh-CN" sz="1200"/>
          </a:p>
        </p:txBody>
      </p:sp>
      <p:sp>
        <p:nvSpPr>
          <p:cNvPr id="18" name="右箭头 17"/>
          <p:cNvSpPr/>
          <p:nvPr/>
        </p:nvSpPr>
        <p:spPr>
          <a:xfrm rot="10800000">
            <a:off x="1857375" y="3100070"/>
            <a:ext cx="856615" cy="762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1165" y="3721735"/>
            <a:ext cx="13639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Noise distortion</a:t>
            </a:r>
            <a:endParaRPr lang="en-US" altLang="zh-CN" sz="1200"/>
          </a:p>
        </p:txBody>
      </p:sp>
      <p:sp>
        <p:nvSpPr>
          <p:cNvPr id="20" name="右箭头 19"/>
          <p:cNvSpPr/>
          <p:nvPr/>
        </p:nvSpPr>
        <p:spPr>
          <a:xfrm rot="5400000">
            <a:off x="5448935" y="2429510"/>
            <a:ext cx="428625" cy="762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PLACING_PICTURE_USER_VIEWPORT" val="{&quot;height&quot;:11550,&quot;width&quot;:9465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WPS 演示</Application>
  <PresentationFormat>宽屏</PresentationFormat>
  <Paragraphs>16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SimSun</vt:lpstr>
      <vt:lpstr>Wingdings</vt:lpstr>
      <vt:lpstr>Microsoft YaHei</vt:lpstr>
      <vt:lpstr>Wingdings</vt:lpstr>
      <vt:lpstr>Arial Unicode MS</vt:lpstr>
      <vt:lpstr>Calibri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ft1408351685</cp:lastModifiedBy>
  <cp:revision>166</cp:revision>
  <dcterms:created xsi:type="dcterms:W3CDTF">2019-06-19T02:08:00Z</dcterms:created>
  <dcterms:modified xsi:type="dcterms:W3CDTF">2021-07-28T07:05:52Z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E59407DF6CD54BFD82D1465526D8B75E</vt:lpwstr>
  </property>
</Properties>
</file>